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Concept Pitch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2 players</a:t>
            </a:r>
          </a:p>
          <a:p>
            <a:r>
              <a:rPr lang="en-GB" dirty="0"/>
              <a:t>Physics based</a:t>
            </a:r>
          </a:p>
          <a:p>
            <a:r>
              <a:rPr lang="en-GB" dirty="0"/>
              <a:t>Adversarial</a:t>
            </a:r>
          </a:p>
          <a:p>
            <a:pPr lvl="1"/>
            <a:r>
              <a:rPr lang="en-GB" sz="2000" dirty="0"/>
              <a:t>(i.e. “...characterised by conflict or opposition” – Oxford Dictionary)</a:t>
            </a:r>
          </a:p>
          <a:p>
            <a:r>
              <a:rPr lang="en-GB" sz="2400" dirty="0"/>
              <a:t>On a single device</a:t>
            </a:r>
          </a:p>
          <a:p>
            <a:pPr lvl="1"/>
            <a:r>
              <a:rPr lang="en-GB" sz="20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Other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- Targeted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Demographic: Males, 10-13 (Schell)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Destructive Swinging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74788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72" y="2276873"/>
            <a:ext cx="3118948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Mood Boards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3877580" cy="267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4" name="Content Placeholder 3" descr="GameMock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1536171" cy="8640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6528726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pic>
        <p:nvPicPr>
          <p:cNvPr id="5" name="2017-01-31 17-50-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700808"/>
            <a:ext cx="7467600" cy="42005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64</Words>
  <Application>Microsoft Office PowerPoint</Application>
  <PresentationFormat>On-screen Show (4:3)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Franklin Gothic Book</vt:lpstr>
      <vt:lpstr>Wingdings 2</vt:lpstr>
      <vt:lpstr>Technic</vt:lpstr>
      <vt:lpstr>Level 4/5 Group 15</vt:lpstr>
      <vt:lpstr>Brief</vt:lpstr>
      <vt:lpstr>Research – Other Games</vt:lpstr>
      <vt:lpstr>Research - Targeted</vt:lpstr>
      <vt:lpstr>Research – Mood Boards</vt:lpstr>
      <vt:lpstr>Our Game</vt:lpstr>
      <vt:lpstr>Prototype</vt:lpstr>
      <vt:lpstr>Feedback/Questions?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Ben Reynolds</cp:lastModifiedBy>
  <cp:revision>16</cp:revision>
  <dcterms:created xsi:type="dcterms:W3CDTF">2017-01-27T12:00:07Z</dcterms:created>
  <dcterms:modified xsi:type="dcterms:W3CDTF">2017-01-31T17:56:20Z</dcterms:modified>
</cp:coreProperties>
</file>